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68" r:id="rId4"/>
    <p:sldId id="259" r:id="rId5"/>
    <p:sldId id="258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3F4A8-3109-4278-8546-209E141C1C49}" v="298" dt="2018-10-05T13:03:44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ערן חדד" userId="e5671277e43b606d" providerId="LiveId" clId="{C7214539-BDF1-4FBD-BD5B-49DB2D7AE6CA}"/>
    <pc:docChg chg="undo custSel addSld modSld sldOrd">
      <pc:chgData name="ערן חדד" userId="e5671277e43b606d" providerId="LiveId" clId="{C7214539-BDF1-4FBD-BD5B-49DB2D7AE6CA}" dt="2018-10-04T08:46:47.056" v="202" actId="1035"/>
      <pc:docMkLst>
        <pc:docMk/>
      </pc:docMkLst>
      <pc:sldChg chg="modSp">
        <pc:chgData name="ערן חדד" userId="e5671277e43b606d" providerId="LiveId" clId="{C7214539-BDF1-4FBD-BD5B-49DB2D7AE6CA}" dt="2018-10-04T06:11:15.036" v="0"/>
        <pc:sldMkLst>
          <pc:docMk/>
          <pc:sldMk cId="675695002" sldId="256"/>
        </pc:sldMkLst>
        <pc:spChg chg="mod">
          <ac:chgData name="ערן חדד" userId="e5671277e43b606d" providerId="LiveId" clId="{C7214539-BDF1-4FBD-BD5B-49DB2D7AE6CA}" dt="2018-10-04T06:11:15.036" v="0"/>
          <ac:spMkLst>
            <pc:docMk/>
            <pc:sldMk cId="675695002" sldId="256"/>
            <ac:spMk id="3" creationId="{E001D4AF-DD80-4AAD-BA07-8C551303B24B}"/>
          </ac:spMkLst>
        </pc:spChg>
      </pc:sldChg>
      <pc:sldChg chg="addSp delSp modSp add">
        <pc:chgData name="ערן חדד" userId="e5671277e43b606d" providerId="LiveId" clId="{C7214539-BDF1-4FBD-BD5B-49DB2D7AE6CA}" dt="2018-10-04T07:15:32.514" v="13" actId="931"/>
        <pc:sldMkLst>
          <pc:docMk/>
          <pc:sldMk cId="2625316642" sldId="257"/>
        </pc:sldMkLst>
        <pc:spChg chg="del">
          <ac:chgData name="ערן חדד" userId="e5671277e43b606d" providerId="LiveId" clId="{C7214539-BDF1-4FBD-BD5B-49DB2D7AE6CA}" dt="2018-10-04T06:43:38.768" v="4" actId="931"/>
          <ac:spMkLst>
            <pc:docMk/>
            <pc:sldMk cId="2625316642" sldId="257"/>
            <ac:spMk id="3" creationId="{C48B4A1D-20BC-4794-B0B3-24765FF42122}"/>
          </ac:spMkLst>
        </pc:spChg>
        <pc:picChg chg="add mod">
          <ac:chgData name="ערן חדד" userId="e5671277e43b606d" providerId="LiveId" clId="{C7214539-BDF1-4FBD-BD5B-49DB2D7AE6CA}" dt="2018-10-04T06:43:38.768" v="4" actId="931"/>
          <ac:picMkLst>
            <pc:docMk/>
            <pc:sldMk cId="2625316642" sldId="257"/>
            <ac:picMk id="5" creationId="{CB94A343-16C0-47EF-86E2-0784199B4720}"/>
          </ac:picMkLst>
        </pc:picChg>
        <pc:picChg chg="add mod">
          <ac:chgData name="ערן חדד" userId="e5671277e43b606d" providerId="LiveId" clId="{C7214539-BDF1-4FBD-BD5B-49DB2D7AE6CA}" dt="2018-10-04T06:51:09.123" v="5"/>
          <ac:picMkLst>
            <pc:docMk/>
            <pc:sldMk cId="2625316642" sldId="257"/>
            <ac:picMk id="7" creationId="{7AB6FD9D-1FB1-417D-97DB-EE0EB67A319E}"/>
          </ac:picMkLst>
        </pc:picChg>
        <pc:picChg chg="add mod">
          <ac:chgData name="ערן חדד" userId="e5671277e43b606d" providerId="LiveId" clId="{C7214539-BDF1-4FBD-BD5B-49DB2D7AE6CA}" dt="2018-10-04T06:51:37.665" v="6"/>
          <ac:picMkLst>
            <pc:docMk/>
            <pc:sldMk cId="2625316642" sldId="257"/>
            <ac:picMk id="11" creationId="{6CE5DFAE-6160-4A9E-80BA-96EBA0601D5A}"/>
          </ac:picMkLst>
        </pc:picChg>
        <pc:picChg chg="add mod">
          <ac:chgData name="ערן חדד" userId="e5671277e43b606d" providerId="LiveId" clId="{C7214539-BDF1-4FBD-BD5B-49DB2D7AE6CA}" dt="2018-10-04T07:01:27.107" v="7"/>
          <ac:picMkLst>
            <pc:docMk/>
            <pc:sldMk cId="2625316642" sldId="257"/>
            <ac:picMk id="13" creationId="{B6F8F099-2588-4B6C-BDA2-941350053F88}"/>
          </ac:picMkLst>
        </pc:picChg>
        <pc:picChg chg="add mod">
          <ac:chgData name="ערן חדד" userId="e5671277e43b606d" providerId="LiveId" clId="{C7214539-BDF1-4FBD-BD5B-49DB2D7AE6CA}" dt="2018-10-04T07:15:32.514" v="13" actId="931"/>
          <ac:picMkLst>
            <pc:docMk/>
            <pc:sldMk cId="2625316642" sldId="257"/>
            <ac:picMk id="15" creationId="{9F9AA667-92C7-4623-BA31-9CB7D02D2710}"/>
          </ac:picMkLst>
        </pc:picChg>
      </pc:sldChg>
      <pc:sldChg chg="addSp delSp modSp">
        <pc:chgData name="ערן חדד" userId="e5671277e43b606d" providerId="LiveId" clId="{C7214539-BDF1-4FBD-BD5B-49DB2D7AE6CA}" dt="2018-10-04T06:43:19.438" v="2"/>
        <pc:sldMkLst>
          <pc:docMk/>
          <pc:sldMk cId="3176661319" sldId="257"/>
        </pc:sldMkLst>
        <pc:picChg chg="add del mod">
          <ac:chgData name="ערן חדד" userId="e5671277e43b606d" providerId="LiveId" clId="{C7214539-BDF1-4FBD-BD5B-49DB2D7AE6CA}" dt="2018-10-04T06:43:19.438" v="2"/>
          <ac:picMkLst>
            <pc:docMk/>
            <pc:sldMk cId="3176661319" sldId="257"/>
            <ac:picMk id="5" creationId="{2FFD3145-8BC3-43AF-AEFE-030643280017}"/>
          </ac:picMkLst>
        </pc:picChg>
      </pc:sldChg>
      <pc:sldChg chg="addSp modSp add">
        <pc:chgData name="ערן חדד" userId="e5671277e43b606d" providerId="LiveId" clId="{C7214539-BDF1-4FBD-BD5B-49DB2D7AE6CA}" dt="2018-10-04T07:07:04.574" v="12"/>
        <pc:sldMkLst>
          <pc:docMk/>
          <pc:sldMk cId="329421421" sldId="258"/>
        </pc:sldMkLst>
        <pc:picChg chg="add mod">
          <ac:chgData name="ערן חדד" userId="e5671277e43b606d" providerId="LiveId" clId="{C7214539-BDF1-4FBD-BD5B-49DB2D7AE6CA}" dt="2018-10-04T07:07:04.574" v="12"/>
          <ac:picMkLst>
            <pc:docMk/>
            <pc:sldMk cId="329421421" sldId="258"/>
            <ac:picMk id="4" creationId="{CF5D0DF9-4093-41CE-8E65-E00D0198C22E}"/>
          </ac:picMkLst>
        </pc:picChg>
      </pc:sldChg>
      <pc:sldChg chg="modSp add">
        <pc:chgData name="ערן חדד" userId="e5671277e43b606d" providerId="LiveId" clId="{C7214539-BDF1-4FBD-BD5B-49DB2D7AE6CA}" dt="2018-10-04T07:27:59.753" v="33" actId="207"/>
        <pc:sldMkLst>
          <pc:docMk/>
          <pc:sldMk cId="4035248322" sldId="258"/>
        </pc:sldMkLst>
        <pc:spChg chg="mod">
          <ac:chgData name="ערן חדד" userId="e5671277e43b606d" providerId="LiveId" clId="{C7214539-BDF1-4FBD-BD5B-49DB2D7AE6CA}" dt="2018-10-04T07:27:59.753" v="33" actId="207"/>
          <ac:spMkLst>
            <pc:docMk/>
            <pc:sldMk cId="4035248322" sldId="258"/>
            <ac:spMk id="2" creationId="{3C9125AC-6108-4D02-B5D3-700E9F41035D}"/>
          </ac:spMkLst>
        </pc:spChg>
        <pc:picChg chg="mod">
          <ac:chgData name="ערן חדד" userId="e5671277e43b606d" providerId="LiveId" clId="{C7214539-BDF1-4FBD-BD5B-49DB2D7AE6CA}" dt="2018-10-04T07:25:00.080" v="32" actId="14826"/>
          <ac:picMkLst>
            <pc:docMk/>
            <pc:sldMk cId="4035248322" sldId="258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16:16.601" v="15" actId="14826"/>
          <ac:picMkLst>
            <pc:docMk/>
            <pc:sldMk cId="4035248322" sldId="258"/>
            <ac:picMk id="15" creationId="{9F9AA667-92C7-4623-BA31-9CB7D02D2710}"/>
          </ac:picMkLst>
        </pc:picChg>
      </pc:sldChg>
      <pc:sldChg chg="modSp add ord">
        <pc:chgData name="ערן חדד" userId="e5671277e43b606d" providerId="LiveId" clId="{C7214539-BDF1-4FBD-BD5B-49DB2D7AE6CA}" dt="2018-10-04T07:30:33.726" v="37" actId="14826"/>
        <pc:sldMkLst>
          <pc:docMk/>
          <pc:sldMk cId="579377443" sldId="259"/>
        </pc:sldMkLst>
        <pc:picChg chg="mod">
          <ac:chgData name="ערן חדד" userId="e5671277e43b606d" providerId="LiveId" clId="{C7214539-BDF1-4FBD-BD5B-49DB2D7AE6CA}" dt="2018-10-04T07:30:33.726" v="37" actId="14826"/>
          <ac:picMkLst>
            <pc:docMk/>
            <pc:sldMk cId="579377443" sldId="259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29:37.704" v="36" actId="14826"/>
          <ac:picMkLst>
            <pc:docMk/>
            <pc:sldMk cId="579377443" sldId="259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06:15.697" v="9"/>
        <pc:sldMkLst>
          <pc:docMk/>
          <pc:sldMk cId="931388853" sldId="259"/>
        </pc:sldMkLst>
      </pc:sldChg>
      <pc:sldChg chg="modSp add">
        <pc:chgData name="ערן חדד" userId="e5671277e43b606d" providerId="LiveId" clId="{C7214539-BDF1-4FBD-BD5B-49DB2D7AE6CA}" dt="2018-10-04T07:16:25.178" v="17" actId="14826"/>
        <pc:sldMkLst>
          <pc:docMk/>
          <pc:sldMk cId="1117841660" sldId="259"/>
        </pc:sldMkLst>
        <pc:picChg chg="mod">
          <ac:chgData name="ערן חדד" userId="e5671277e43b606d" providerId="LiveId" clId="{C7214539-BDF1-4FBD-BD5B-49DB2D7AE6CA}" dt="2018-10-04T07:16:25.178" v="17" actId="14826"/>
          <ac:picMkLst>
            <pc:docMk/>
            <pc:sldMk cId="1117841660" sldId="259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16:43.604" v="19" actId="14826"/>
        <pc:sldMkLst>
          <pc:docMk/>
          <pc:sldMk cId="192587390" sldId="260"/>
        </pc:sldMkLst>
        <pc:picChg chg="mod">
          <ac:chgData name="ערן חדד" userId="e5671277e43b606d" providerId="LiveId" clId="{C7214539-BDF1-4FBD-BD5B-49DB2D7AE6CA}" dt="2018-10-04T07:16:43.604" v="19" actId="14826"/>
          <ac:picMkLst>
            <pc:docMk/>
            <pc:sldMk cId="192587390" sldId="260"/>
            <ac:picMk id="15" creationId="{9F9AA667-92C7-4623-BA31-9CB7D02D2710}"/>
          </ac:picMkLst>
        </pc:picChg>
      </pc:sldChg>
      <pc:sldChg chg="addSp delSp modSp add">
        <pc:chgData name="ערן חדד" userId="e5671277e43b606d" providerId="LiveId" clId="{C7214539-BDF1-4FBD-BD5B-49DB2D7AE6CA}" dt="2018-10-04T07:37:33.999" v="49"/>
        <pc:sldMkLst>
          <pc:docMk/>
          <pc:sldMk cId="2063866008" sldId="260"/>
        </pc:sldMkLst>
        <pc:spChg chg="add del mod">
          <ac:chgData name="ערן חדד" userId="e5671277e43b606d" providerId="LiveId" clId="{C7214539-BDF1-4FBD-BD5B-49DB2D7AE6CA}" dt="2018-10-04T07:35:49.835" v="44"/>
          <ac:spMkLst>
            <pc:docMk/>
            <pc:sldMk cId="2063866008" sldId="260"/>
            <ac:spMk id="5" creationId="{B6F117E3-51DD-4F98-B5A0-6D3BBE19FA54}"/>
          </ac:spMkLst>
        </pc:spChg>
        <pc:spChg chg="add mod">
          <ac:chgData name="ערן חדד" userId="e5671277e43b606d" providerId="LiveId" clId="{C7214539-BDF1-4FBD-BD5B-49DB2D7AE6CA}" dt="2018-10-04T07:34:44.416" v="42" actId="767"/>
          <ac:spMkLst>
            <pc:docMk/>
            <pc:sldMk cId="2063866008" sldId="260"/>
            <ac:spMk id="6" creationId="{BEA12B11-4660-428D-A5FD-4E5FA630E755}"/>
          </ac:spMkLst>
        </pc:spChg>
        <pc:spChg chg="add mod">
          <ac:chgData name="ערן חדד" userId="e5671277e43b606d" providerId="LiveId" clId="{C7214539-BDF1-4FBD-BD5B-49DB2D7AE6CA}" dt="2018-10-04T07:34:46.706" v="43" actId="767"/>
          <ac:spMkLst>
            <pc:docMk/>
            <pc:sldMk cId="2063866008" sldId="260"/>
            <ac:spMk id="7" creationId="{F3C8E64B-D5B3-4F44-A33B-647959B0A830}"/>
          </ac:spMkLst>
        </pc:spChg>
        <pc:spChg chg="add del">
          <ac:chgData name="ערן חדד" userId="e5671277e43b606d" providerId="LiveId" clId="{C7214539-BDF1-4FBD-BD5B-49DB2D7AE6CA}" dt="2018-10-04T07:36:48.751" v="46"/>
          <ac:spMkLst>
            <pc:docMk/>
            <pc:sldMk cId="2063866008" sldId="260"/>
            <ac:spMk id="9" creationId="{B9C65942-9007-4928-BCD3-055564ED64CA}"/>
          </ac:spMkLst>
        </pc:spChg>
        <pc:spChg chg="add del">
          <ac:chgData name="ערן חדד" userId="e5671277e43b606d" providerId="LiveId" clId="{C7214539-BDF1-4FBD-BD5B-49DB2D7AE6CA}" dt="2018-10-04T07:36:56.555" v="48"/>
          <ac:spMkLst>
            <pc:docMk/>
            <pc:sldMk cId="2063866008" sldId="260"/>
            <ac:spMk id="11" creationId="{A4803697-0A85-4DCE-BFC8-A3339F3C7EA3}"/>
          </ac:spMkLst>
        </pc:spChg>
        <pc:picChg chg="add mod">
          <ac:chgData name="ערן חדד" userId="e5671277e43b606d" providerId="LiveId" clId="{C7214539-BDF1-4FBD-BD5B-49DB2D7AE6CA}" dt="2018-10-04T07:33:40.240" v="40"/>
          <ac:picMkLst>
            <pc:docMk/>
            <pc:sldMk cId="2063866008" sldId="260"/>
            <ac:picMk id="4" creationId="{C29A7B86-29F2-477B-857F-F0E16E388777}"/>
          </ac:picMkLst>
        </pc:picChg>
        <pc:picChg chg="add mod">
          <ac:chgData name="ערן חדד" userId="e5671277e43b606d" providerId="LiveId" clId="{C7214539-BDF1-4FBD-BD5B-49DB2D7AE6CA}" dt="2018-10-04T07:37:33.999" v="49"/>
          <ac:picMkLst>
            <pc:docMk/>
            <pc:sldMk cId="2063866008" sldId="260"/>
            <ac:picMk id="13" creationId="{8D272F09-3EC0-480A-8126-2F5123F345D5}"/>
          </ac:picMkLst>
        </pc:picChg>
        <pc:picChg chg="mod">
          <ac:chgData name="ערן חדד" userId="e5671277e43b606d" providerId="LiveId" clId="{C7214539-BDF1-4FBD-BD5B-49DB2D7AE6CA}" dt="2018-10-04T07:31:24.113" v="39" actId="14826"/>
          <ac:picMkLst>
            <pc:docMk/>
            <pc:sldMk cId="2063866008" sldId="260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06:17.269" v="10"/>
        <pc:sldMkLst>
          <pc:docMk/>
          <pc:sldMk cId="3130143794" sldId="260"/>
        </pc:sldMkLst>
      </pc:sldChg>
      <pc:sldChg chg="modSp add">
        <pc:chgData name="ערן חדד" userId="e5671277e43b606d" providerId="LiveId" clId="{C7214539-BDF1-4FBD-BD5B-49DB2D7AE6CA}" dt="2018-10-04T07:39:18.736" v="54" actId="14826"/>
        <pc:sldMkLst>
          <pc:docMk/>
          <pc:sldMk cId="1737343424" sldId="261"/>
        </pc:sldMkLst>
        <pc:spChg chg="mod">
          <ac:chgData name="ערן חדד" userId="e5671277e43b606d" providerId="LiveId" clId="{C7214539-BDF1-4FBD-BD5B-49DB2D7AE6CA}" dt="2018-10-04T07:39:04.679" v="53"/>
          <ac:spMkLst>
            <pc:docMk/>
            <pc:sldMk cId="1737343424" sldId="261"/>
            <ac:spMk id="2" creationId="{3C9125AC-6108-4D02-B5D3-700E9F41035D}"/>
          </ac:spMkLst>
        </pc:spChg>
        <pc:picChg chg="mod">
          <ac:chgData name="ערן חדד" userId="e5671277e43b606d" providerId="LiveId" clId="{C7214539-BDF1-4FBD-BD5B-49DB2D7AE6CA}" dt="2018-10-04T07:39:18.736" v="54" actId="14826"/>
          <ac:picMkLst>
            <pc:docMk/>
            <pc:sldMk cId="1737343424" sldId="261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17:04.289" v="22" actId="14826"/>
        <pc:sldMkLst>
          <pc:docMk/>
          <pc:sldMk cId="3512575401" sldId="261"/>
        </pc:sldMkLst>
        <pc:picChg chg="mod">
          <ac:chgData name="ערן חדד" userId="e5671277e43b606d" providerId="LiveId" clId="{C7214539-BDF1-4FBD-BD5B-49DB2D7AE6CA}" dt="2018-10-04T07:17:04.289" v="22" actId="14826"/>
          <ac:picMkLst>
            <pc:docMk/>
            <pc:sldMk cId="3512575401" sldId="261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06:18.788" v="11"/>
        <pc:sldMkLst>
          <pc:docMk/>
          <pc:sldMk cId="3854996619" sldId="261"/>
        </pc:sldMkLst>
      </pc:sldChg>
      <pc:sldChg chg="modSp add">
        <pc:chgData name="ערן חדד" userId="e5671277e43b606d" providerId="LiveId" clId="{C7214539-BDF1-4FBD-BD5B-49DB2D7AE6CA}" dt="2018-10-04T07:17:13.525" v="24" actId="14826"/>
        <pc:sldMkLst>
          <pc:docMk/>
          <pc:sldMk cId="127027422" sldId="262"/>
        </pc:sldMkLst>
        <pc:picChg chg="mod">
          <ac:chgData name="ערן חדד" userId="e5671277e43b606d" providerId="LiveId" clId="{C7214539-BDF1-4FBD-BD5B-49DB2D7AE6CA}" dt="2018-10-04T07:17:13.525" v="24" actId="14826"/>
          <ac:picMkLst>
            <pc:docMk/>
            <pc:sldMk cId="127027422" sldId="262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16:54.071" v="21"/>
        <pc:sldMkLst>
          <pc:docMk/>
          <pc:sldMk cId="1470623997" sldId="262"/>
        </pc:sldMkLst>
      </pc:sldChg>
      <pc:sldChg chg="modSp add ord">
        <pc:chgData name="ערן חדד" userId="e5671277e43b606d" providerId="LiveId" clId="{C7214539-BDF1-4FBD-BD5B-49DB2D7AE6CA}" dt="2018-10-04T07:42:52.611" v="59" actId="14826"/>
        <pc:sldMkLst>
          <pc:docMk/>
          <pc:sldMk cId="1957837667" sldId="262"/>
        </pc:sldMkLst>
        <pc:spChg chg="mod">
          <ac:chgData name="ערן חדד" userId="e5671277e43b606d" providerId="LiveId" clId="{C7214539-BDF1-4FBD-BD5B-49DB2D7AE6CA}" dt="2018-10-04T07:41:33.726" v="57"/>
          <ac:spMkLst>
            <pc:docMk/>
            <pc:sldMk cId="1957837667" sldId="262"/>
            <ac:spMk id="2" creationId="{3C9125AC-6108-4D02-B5D3-700E9F41035D}"/>
          </ac:spMkLst>
        </pc:spChg>
        <pc:picChg chg="mod">
          <ac:chgData name="ערן חדד" userId="e5671277e43b606d" providerId="LiveId" clId="{C7214539-BDF1-4FBD-BD5B-49DB2D7AE6CA}" dt="2018-10-04T07:42:52.611" v="59" actId="14826"/>
          <ac:picMkLst>
            <pc:docMk/>
            <pc:sldMk cId="1957837667" sldId="262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41:51.822" v="58" actId="14826"/>
          <ac:picMkLst>
            <pc:docMk/>
            <pc:sldMk cId="1957837667" sldId="262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17:28.753" v="26" actId="14826"/>
        <pc:sldMkLst>
          <pc:docMk/>
          <pc:sldMk cId="3059164349" sldId="263"/>
        </pc:sldMkLst>
        <pc:picChg chg="mod">
          <ac:chgData name="ערן חדד" userId="e5671277e43b606d" providerId="LiveId" clId="{C7214539-BDF1-4FBD-BD5B-49DB2D7AE6CA}" dt="2018-10-04T07:17:28.753" v="26" actId="14826"/>
          <ac:picMkLst>
            <pc:docMk/>
            <pc:sldMk cId="3059164349" sldId="263"/>
            <ac:picMk id="15" creationId="{9F9AA667-92C7-4623-BA31-9CB7D02D2710}"/>
          </ac:picMkLst>
        </pc:picChg>
      </pc:sldChg>
      <pc:sldChg chg="addSp modSp add">
        <pc:chgData name="ערן חדד" userId="e5671277e43b606d" providerId="LiveId" clId="{C7214539-BDF1-4FBD-BD5B-49DB2D7AE6CA}" dt="2018-10-04T08:26:45.545" v="152" actId="20577"/>
        <pc:sldMkLst>
          <pc:docMk/>
          <pc:sldMk cId="3433077361" sldId="263"/>
        </pc:sldMkLst>
        <pc:spChg chg="mod">
          <ac:chgData name="ערן חדד" userId="e5671277e43b606d" providerId="LiveId" clId="{C7214539-BDF1-4FBD-BD5B-49DB2D7AE6CA}" dt="2018-10-04T08:26:45.545" v="152" actId="20577"/>
          <ac:spMkLst>
            <pc:docMk/>
            <pc:sldMk cId="3433077361" sldId="263"/>
            <ac:spMk id="10" creationId="{3B4A8EA0-4BC3-4507-96F6-E7C04027B3F9}"/>
          </ac:spMkLst>
        </pc:spChg>
        <pc:picChg chg="add mod">
          <ac:chgData name="ערן חדד" userId="e5671277e43b606d" providerId="LiveId" clId="{C7214539-BDF1-4FBD-BD5B-49DB2D7AE6CA}" dt="2018-10-04T07:48:15.221" v="63" actId="931"/>
          <ac:picMkLst>
            <pc:docMk/>
            <pc:sldMk cId="3433077361" sldId="263"/>
            <ac:picMk id="4" creationId="{D4C6B199-A4C6-4302-A777-5DAB627710F0}"/>
          </ac:picMkLst>
        </pc:picChg>
        <pc:picChg chg="mod">
          <ac:chgData name="ערן חדד" userId="e5671277e43b606d" providerId="LiveId" clId="{C7214539-BDF1-4FBD-BD5B-49DB2D7AE6CA}" dt="2018-10-04T07:45:23.360" v="62" actId="14826"/>
          <ac:picMkLst>
            <pc:docMk/>
            <pc:sldMk cId="3433077361" sldId="263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44:07.186" v="61" actId="14826"/>
          <ac:picMkLst>
            <pc:docMk/>
            <pc:sldMk cId="3433077361" sldId="263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49:24.373" v="64"/>
        <pc:sldMkLst>
          <pc:docMk/>
          <pc:sldMk cId="652041505" sldId="264"/>
        </pc:sldMkLst>
      </pc:sldChg>
      <pc:sldChg chg="addSp modSp add ord">
        <pc:chgData name="ערן חדד" userId="e5671277e43b606d" providerId="LiveId" clId="{C7214539-BDF1-4FBD-BD5B-49DB2D7AE6CA}" dt="2018-10-04T07:52:32.955" v="73"/>
        <pc:sldMkLst>
          <pc:docMk/>
          <pc:sldMk cId="821568175" sldId="264"/>
        </pc:sldMkLst>
        <pc:spChg chg="add mod">
          <ac:chgData name="ערן חדד" userId="e5671277e43b606d" providerId="LiveId" clId="{C7214539-BDF1-4FBD-BD5B-49DB2D7AE6CA}" dt="2018-10-04T07:52:32.955" v="73"/>
          <ac:spMkLst>
            <pc:docMk/>
            <pc:sldMk cId="821568175" sldId="264"/>
            <ac:spMk id="9" creationId="{BFEF442E-8891-4ED9-BCF9-825C430020EE}"/>
          </ac:spMkLst>
        </pc:spChg>
        <pc:picChg chg="add mod">
          <ac:chgData name="ערן חדד" userId="e5671277e43b606d" providerId="LiveId" clId="{C7214539-BDF1-4FBD-BD5B-49DB2D7AE6CA}" dt="2018-10-04T07:51:09.627" v="69"/>
          <ac:picMkLst>
            <pc:docMk/>
            <pc:sldMk cId="821568175" sldId="264"/>
            <ac:picMk id="4" creationId="{3770927E-065B-449F-A2FF-4FA72624E0CE}"/>
          </ac:picMkLst>
        </pc:picChg>
        <pc:picChg chg="mod">
          <ac:chgData name="ערן חדד" userId="e5671277e43b606d" providerId="LiveId" clId="{C7214539-BDF1-4FBD-BD5B-49DB2D7AE6CA}" dt="2018-10-04T07:50:34.478" v="68" actId="14826"/>
          <ac:picMkLst>
            <pc:docMk/>
            <pc:sldMk cId="821568175" sldId="264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49:52.165" v="67" actId="14826"/>
          <ac:picMkLst>
            <pc:docMk/>
            <pc:sldMk cId="821568175" sldId="264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17:44.561" v="28" actId="14826"/>
        <pc:sldMkLst>
          <pc:docMk/>
          <pc:sldMk cId="999674189" sldId="264"/>
        </pc:sldMkLst>
        <pc:picChg chg="mod">
          <ac:chgData name="ערן חדד" userId="e5671277e43b606d" providerId="LiveId" clId="{C7214539-BDF1-4FBD-BD5B-49DB2D7AE6CA}" dt="2018-10-04T07:17:44.561" v="28" actId="14826"/>
          <ac:picMkLst>
            <pc:docMk/>
            <pc:sldMk cId="999674189" sldId="264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17:56.231" v="30" actId="14826"/>
        <pc:sldMkLst>
          <pc:docMk/>
          <pc:sldMk cId="133981911" sldId="265"/>
        </pc:sldMkLst>
        <pc:picChg chg="mod">
          <ac:chgData name="ערן חדד" userId="e5671277e43b606d" providerId="LiveId" clId="{C7214539-BDF1-4FBD-BD5B-49DB2D7AE6CA}" dt="2018-10-04T07:17:56.231" v="30" actId="14826"/>
          <ac:picMkLst>
            <pc:docMk/>
            <pc:sldMk cId="133981911" sldId="265"/>
            <ac:picMk id="15" creationId="{9F9AA667-92C7-4623-BA31-9CB7D02D2710}"/>
          </ac:picMkLst>
        </pc:picChg>
      </pc:sldChg>
      <pc:sldChg chg="modSp add">
        <pc:chgData name="ערן חדד" userId="e5671277e43b606d" providerId="LiveId" clId="{C7214539-BDF1-4FBD-BD5B-49DB2D7AE6CA}" dt="2018-10-04T07:54:45.597" v="76" actId="14826"/>
        <pc:sldMkLst>
          <pc:docMk/>
          <pc:sldMk cId="1945821900" sldId="265"/>
        </pc:sldMkLst>
        <pc:picChg chg="mod">
          <ac:chgData name="ערן חדד" userId="e5671277e43b606d" providerId="LiveId" clId="{C7214539-BDF1-4FBD-BD5B-49DB2D7AE6CA}" dt="2018-10-04T07:54:45.597" v="76" actId="14826"/>
          <ac:picMkLst>
            <pc:docMk/>
            <pc:sldMk cId="1945821900" sldId="265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7:54:18.220" v="75" actId="14826"/>
          <ac:picMkLst>
            <pc:docMk/>
            <pc:sldMk cId="1945821900" sldId="265"/>
            <ac:picMk id="15" creationId="{9F9AA667-92C7-4623-BA31-9CB7D02D2710}"/>
          </ac:picMkLst>
        </pc:picChg>
      </pc:sldChg>
      <pc:sldChg chg="add">
        <pc:chgData name="ערן חדד" userId="e5671277e43b606d" providerId="LiveId" clId="{C7214539-BDF1-4FBD-BD5B-49DB2D7AE6CA}" dt="2018-10-04T07:18:08.315" v="31"/>
        <pc:sldMkLst>
          <pc:docMk/>
          <pc:sldMk cId="2862761028" sldId="266"/>
        </pc:sldMkLst>
      </pc:sldChg>
      <pc:sldChg chg="addSp modSp add ord">
        <pc:chgData name="ערן חדד" userId="e5671277e43b606d" providerId="LiveId" clId="{C7214539-BDF1-4FBD-BD5B-49DB2D7AE6CA}" dt="2018-10-04T08:32:05.382" v="154" actId="1076"/>
        <pc:sldMkLst>
          <pc:docMk/>
          <pc:sldMk cId="3090211053" sldId="266"/>
        </pc:sldMkLst>
        <pc:picChg chg="add mod">
          <ac:chgData name="ערן חדד" userId="e5671277e43b606d" providerId="LiveId" clId="{C7214539-BDF1-4FBD-BD5B-49DB2D7AE6CA}" dt="2018-10-04T08:23:36.410" v="89" actId="931"/>
          <ac:picMkLst>
            <pc:docMk/>
            <pc:sldMk cId="3090211053" sldId="266"/>
            <ac:picMk id="4" creationId="{E5E096C2-7F9A-4A58-88AA-061E01A1E53C}"/>
          </ac:picMkLst>
        </pc:picChg>
        <pc:picChg chg="mod">
          <ac:chgData name="ערן חדד" userId="e5671277e43b606d" providerId="LiveId" clId="{C7214539-BDF1-4FBD-BD5B-49DB2D7AE6CA}" dt="2018-10-04T07:59:16.270" v="82" actId="14826"/>
          <ac:picMkLst>
            <pc:docMk/>
            <pc:sldMk cId="3090211053" sldId="266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8:32:05.382" v="154" actId="1076"/>
          <ac:picMkLst>
            <pc:docMk/>
            <pc:sldMk cId="3090211053" sldId="266"/>
            <ac:picMk id="15" creationId="{9F9AA667-92C7-4623-BA31-9CB7D02D2710}"/>
          </ac:picMkLst>
        </pc:picChg>
      </pc:sldChg>
      <pc:sldChg chg="addSp modSp add">
        <pc:chgData name="ערן חדד" userId="e5671277e43b606d" providerId="LiveId" clId="{C7214539-BDF1-4FBD-BD5B-49DB2D7AE6CA}" dt="2018-10-04T08:26:15.178" v="95" actId="20577"/>
        <pc:sldMkLst>
          <pc:docMk/>
          <pc:sldMk cId="1587547065" sldId="267"/>
        </pc:sldMkLst>
        <pc:spChg chg="mod">
          <ac:chgData name="ערן חדד" userId="e5671277e43b606d" providerId="LiveId" clId="{C7214539-BDF1-4FBD-BD5B-49DB2D7AE6CA}" dt="2018-10-04T08:26:15.178" v="95" actId="20577"/>
          <ac:spMkLst>
            <pc:docMk/>
            <pc:sldMk cId="1587547065" sldId="267"/>
            <ac:spMk id="10" creationId="{3B4A8EA0-4BC3-4507-96F6-E7C04027B3F9}"/>
          </ac:spMkLst>
        </pc:spChg>
        <pc:picChg chg="add mod">
          <ac:chgData name="ערן חדד" userId="e5671277e43b606d" providerId="LiveId" clId="{C7214539-BDF1-4FBD-BD5B-49DB2D7AE6CA}" dt="2018-10-04T08:22:59.399" v="88"/>
          <ac:picMkLst>
            <pc:docMk/>
            <pc:sldMk cId="1587547065" sldId="267"/>
            <ac:picMk id="4" creationId="{6E5A921F-DC5D-4B14-80B7-EEE8F20DE0AF}"/>
          </ac:picMkLst>
        </pc:picChg>
        <pc:picChg chg="mod">
          <ac:chgData name="ערן חדד" userId="e5671277e43b606d" providerId="LiveId" clId="{C7214539-BDF1-4FBD-BD5B-49DB2D7AE6CA}" dt="2018-10-04T08:14:45.829" v="84" actId="14826"/>
          <ac:picMkLst>
            <pc:docMk/>
            <pc:sldMk cId="1587547065" sldId="267"/>
            <ac:picMk id="8" creationId="{CB94A343-16C0-47EF-86E2-0784199B4720}"/>
          </ac:picMkLst>
        </pc:picChg>
        <pc:picChg chg="mod">
          <ac:chgData name="ערן חדד" userId="e5671277e43b606d" providerId="LiveId" clId="{C7214539-BDF1-4FBD-BD5B-49DB2D7AE6CA}" dt="2018-10-04T08:19:00.122" v="87" actId="14826"/>
          <ac:picMkLst>
            <pc:docMk/>
            <pc:sldMk cId="1587547065" sldId="267"/>
            <ac:picMk id="15" creationId="{9F9AA667-92C7-4623-BA31-9CB7D02D2710}"/>
          </ac:picMkLst>
        </pc:picChg>
      </pc:sldChg>
      <pc:sldChg chg="addSp delSp modSp add">
        <pc:chgData name="ערן חדד" userId="e5671277e43b606d" providerId="LiveId" clId="{C7214539-BDF1-4FBD-BD5B-49DB2D7AE6CA}" dt="2018-10-04T08:46:47.056" v="202" actId="1035"/>
        <pc:sldMkLst>
          <pc:docMk/>
          <pc:sldMk cId="399015704" sldId="268"/>
        </pc:sldMkLst>
        <pc:spChg chg="mod">
          <ac:chgData name="ערן חדד" userId="e5671277e43b606d" providerId="LiveId" clId="{C7214539-BDF1-4FBD-BD5B-49DB2D7AE6CA}" dt="2018-10-04T08:45:56.819" v="190" actId="207"/>
          <ac:spMkLst>
            <pc:docMk/>
            <pc:sldMk cId="399015704" sldId="268"/>
            <ac:spMk id="2" creationId="{C3856DAE-1739-40AB-86DE-022C97196265}"/>
          </ac:spMkLst>
        </pc:spChg>
        <pc:spChg chg="del">
          <ac:chgData name="ערן חדד" userId="e5671277e43b606d" providerId="LiveId" clId="{C7214539-BDF1-4FBD-BD5B-49DB2D7AE6CA}" dt="2018-10-04T08:45:59.092" v="191" actId="478"/>
          <ac:spMkLst>
            <pc:docMk/>
            <pc:sldMk cId="399015704" sldId="268"/>
            <ac:spMk id="3" creationId="{E001D4AF-DD80-4AAD-BA07-8C551303B24B}"/>
          </ac:spMkLst>
        </pc:spChg>
        <pc:spChg chg="add del">
          <ac:chgData name="ערן חדד" userId="e5671277e43b606d" providerId="LiveId" clId="{C7214539-BDF1-4FBD-BD5B-49DB2D7AE6CA}" dt="2018-10-04T08:44:24.626" v="157"/>
          <ac:spMkLst>
            <pc:docMk/>
            <pc:sldMk cId="399015704" sldId="268"/>
            <ac:spMk id="4" creationId="{232DCE2B-C2DC-47E4-9473-D733296BB839}"/>
          </ac:spMkLst>
        </pc:spChg>
        <pc:spChg chg="add del mod">
          <ac:chgData name="ערן חדד" userId="e5671277e43b606d" providerId="LiveId" clId="{C7214539-BDF1-4FBD-BD5B-49DB2D7AE6CA}" dt="2018-10-04T08:46:04.666" v="192" actId="478"/>
          <ac:spMkLst>
            <pc:docMk/>
            <pc:sldMk cId="399015704" sldId="268"/>
            <ac:spMk id="8" creationId="{6F98848A-E508-4D48-8E60-09C7AB303A9C}"/>
          </ac:spMkLst>
        </pc:spChg>
        <pc:picChg chg="add mod">
          <ac:chgData name="ערן חדד" userId="e5671277e43b606d" providerId="LiveId" clId="{C7214539-BDF1-4FBD-BD5B-49DB2D7AE6CA}" dt="2018-10-04T08:46:47.056" v="202" actId="1035"/>
          <ac:picMkLst>
            <pc:docMk/>
            <pc:sldMk cId="399015704" sldId="268"/>
            <ac:picMk id="6" creationId="{29DDB755-B585-413F-B45D-F663997998F4}"/>
          </ac:picMkLst>
        </pc:picChg>
      </pc:sldChg>
    </pc:docChg>
  </pc:docChgLst>
  <pc:docChgLst>
    <pc:chgData name="ערן חדד" userId="e5671277e43b606d" providerId="LiveId" clId="{DD03F4A8-3109-4278-8546-209E141C1C49}"/>
    <pc:docChg chg="undo custSel addSld delSld modSld">
      <pc:chgData name="ערן חדד" userId="e5671277e43b606d" providerId="LiveId" clId="{DD03F4A8-3109-4278-8546-209E141C1C49}" dt="2018-10-05T13:06:29.749" v="724" actId="2696"/>
      <pc:docMkLst>
        <pc:docMk/>
      </pc:docMkLst>
      <pc:sldChg chg="modSp">
        <pc:chgData name="ערן חדד" userId="e5671277e43b606d" providerId="LiveId" clId="{DD03F4A8-3109-4278-8546-209E141C1C49}" dt="2018-10-05T09:28:16.968" v="412" actId="404"/>
        <pc:sldMkLst>
          <pc:docMk/>
          <pc:sldMk cId="579377443" sldId="259"/>
        </pc:sldMkLst>
        <pc:spChg chg="mod">
          <ac:chgData name="ערן חדד" userId="e5671277e43b606d" providerId="LiveId" clId="{DD03F4A8-3109-4278-8546-209E141C1C49}" dt="2018-10-05T09:28:16.968" v="412" actId="404"/>
          <ac:spMkLst>
            <pc:docMk/>
            <pc:sldMk cId="579377443" sldId="259"/>
            <ac:spMk id="10" creationId="{3B4A8EA0-4BC3-4507-96F6-E7C04027B3F9}"/>
          </ac:spMkLst>
        </pc:spChg>
      </pc:sldChg>
      <pc:sldChg chg="modSp">
        <pc:chgData name="ערן חדד" userId="e5671277e43b606d" providerId="LiveId" clId="{DD03F4A8-3109-4278-8546-209E141C1C49}" dt="2018-10-05T09:31:16.652" v="449" actId="120"/>
        <pc:sldMkLst>
          <pc:docMk/>
          <pc:sldMk cId="1957837667" sldId="262"/>
        </pc:sldMkLst>
        <pc:spChg chg="mod">
          <ac:chgData name="ערן חדד" userId="e5671277e43b606d" providerId="LiveId" clId="{DD03F4A8-3109-4278-8546-209E141C1C49}" dt="2018-10-05T09:31:16.652" v="449" actId="120"/>
          <ac:spMkLst>
            <pc:docMk/>
            <pc:sldMk cId="1957837667" sldId="262"/>
            <ac:spMk id="10" creationId="{3B4A8EA0-4BC3-4507-96F6-E7C04027B3F9}"/>
          </ac:spMkLst>
        </pc:spChg>
      </pc:sldChg>
      <pc:sldChg chg="modSp">
        <pc:chgData name="ערן חדד" userId="e5671277e43b606d" providerId="LiveId" clId="{DD03F4A8-3109-4278-8546-209E141C1C49}" dt="2018-10-05T09:35:38.634" v="559" actId="404"/>
        <pc:sldMkLst>
          <pc:docMk/>
          <pc:sldMk cId="3433077361" sldId="263"/>
        </pc:sldMkLst>
        <pc:spChg chg="mod">
          <ac:chgData name="ערן חדד" userId="e5671277e43b606d" providerId="LiveId" clId="{DD03F4A8-3109-4278-8546-209E141C1C49}" dt="2018-10-05T09:35:38.634" v="559" actId="404"/>
          <ac:spMkLst>
            <pc:docMk/>
            <pc:sldMk cId="3433077361" sldId="263"/>
            <ac:spMk id="10" creationId="{3B4A8EA0-4BC3-4507-96F6-E7C04027B3F9}"/>
          </ac:spMkLst>
        </pc:spChg>
      </pc:sldChg>
      <pc:sldChg chg="modSp">
        <pc:chgData name="ערן חדד" userId="e5671277e43b606d" providerId="LiveId" clId="{DD03F4A8-3109-4278-8546-209E141C1C49}" dt="2018-10-05T12:04:40.455" v="719" actId="20577"/>
        <pc:sldMkLst>
          <pc:docMk/>
          <pc:sldMk cId="1945821900" sldId="265"/>
        </pc:sldMkLst>
        <pc:spChg chg="mod">
          <ac:chgData name="ערן חדד" userId="e5671277e43b606d" providerId="LiveId" clId="{DD03F4A8-3109-4278-8546-209E141C1C49}" dt="2018-10-05T09:36:57.807" v="565" actId="20577"/>
          <ac:spMkLst>
            <pc:docMk/>
            <pc:sldMk cId="1945821900" sldId="265"/>
            <ac:spMk id="2" creationId="{3C9125AC-6108-4D02-B5D3-700E9F41035D}"/>
          </ac:spMkLst>
        </pc:spChg>
        <pc:spChg chg="mod">
          <ac:chgData name="ערן חדד" userId="e5671277e43b606d" providerId="LiveId" clId="{DD03F4A8-3109-4278-8546-209E141C1C49}" dt="2018-10-05T12:04:40.455" v="719" actId="20577"/>
          <ac:spMkLst>
            <pc:docMk/>
            <pc:sldMk cId="1945821900" sldId="265"/>
            <ac:spMk id="10" creationId="{3B4A8EA0-4BC3-4507-96F6-E7C04027B3F9}"/>
          </ac:spMkLst>
        </pc:spChg>
      </pc:sldChg>
      <pc:sldChg chg="modSp">
        <pc:chgData name="ערן חדד" userId="e5671277e43b606d" providerId="LiveId" clId="{DD03F4A8-3109-4278-8546-209E141C1C49}" dt="2018-10-05T09:40:47.960" v="682" actId="20577"/>
        <pc:sldMkLst>
          <pc:docMk/>
          <pc:sldMk cId="3090211053" sldId="266"/>
        </pc:sldMkLst>
        <pc:spChg chg="mod">
          <ac:chgData name="ערן חדד" userId="e5671277e43b606d" providerId="LiveId" clId="{DD03F4A8-3109-4278-8546-209E141C1C49}" dt="2018-10-05T09:40:47.960" v="682" actId="20577"/>
          <ac:spMkLst>
            <pc:docMk/>
            <pc:sldMk cId="3090211053" sldId="266"/>
            <ac:spMk id="10" creationId="{3B4A8EA0-4BC3-4507-96F6-E7C04027B3F9}"/>
          </ac:spMkLst>
        </pc:spChg>
      </pc:sldChg>
      <pc:sldChg chg="modSp">
        <pc:chgData name="ערן חדד" userId="e5671277e43b606d" providerId="LiveId" clId="{DD03F4A8-3109-4278-8546-209E141C1C49}" dt="2018-10-05T09:33:14.693" v="488" actId="20577"/>
        <pc:sldMkLst>
          <pc:docMk/>
          <pc:sldMk cId="1587547065" sldId="267"/>
        </pc:sldMkLst>
        <pc:spChg chg="mod">
          <ac:chgData name="ערן חדד" userId="e5671277e43b606d" providerId="LiveId" clId="{DD03F4A8-3109-4278-8546-209E141C1C49}" dt="2018-10-05T09:33:14.693" v="488" actId="20577"/>
          <ac:spMkLst>
            <pc:docMk/>
            <pc:sldMk cId="1587547065" sldId="267"/>
            <ac:spMk id="10" creationId="{3B4A8EA0-4BC3-4507-96F6-E7C04027B3F9}"/>
          </ac:spMkLst>
        </pc:spChg>
      </pc:sldChg>
      <pc:sldChg chg="addSp delSp modSp">
        <pc:chgData name="ערן חדד" userId="e5671277e43b606d" providerId="LiveId" clId="{DD03F4A8-3109-4278-8546-209E141C1C49}" dt="2018-10-05T13:03:50.629" v="723" actId="1076"/>
        <pc:sldMkLst>
          <pc:docMk/>
          <pc:sldMk cId="399015704" sldId="268"/>
        </pc:sldMkLst>
        <pc:spChg chg="mod">
          <ac:chgData name="ערן חדד" userId="e5671277e43b606d" providerId="LiveId" clId="{DD03F4A8-3109-4278-8546-209E141C1C49}" dt="2018-10-05T13:03:50.629" v="723" actId="1076"/>
          <ac:spMkLst>
            <pc:docMk/>
            <pc:sldMk cId="399015704" sldId="268"/>
            <ac:spMk id="2" creationId="{C3856DAE-1739-40AB-86DE-022C97196265}"/>
          </ac:spMkLst>
        </pc:spChg>
        <pc:picChg chg="add mod">
          <ac:chgData name="ערן חדד" userId="e5671277e43b606d" providerId="LiveId" clId="{DD03F4A8-3109-4278-8546-209E141C1C49}" dt="2018-10-05T13:03:47.374" v="722" actId="1076"/>
          <ac:picMkLst>
            <pc:docMk/>
            <pc:sldMk cId="399015704" sldId="268"/>
            <ac:picMk id="4" creationId="{A8676CD1-2E2B-4BF6-BDAB-B12514E22F39}"/>
          </ac:picMkLst>
        </pc:picChg>
        <pc:picChg chg="del mod">
          <ac:chgData name="ערן חדד" userId="e5671277e43b606d" providerId="LiveId" clId="{DD03F4A8-3109-4278-8546-209E141C1C49}" dt="2018-10-05T13:03:42.255" v="720" actId="478"/>
          <ac:picMkLst>
            <pc:docMk/>
            <pc:sldMk cId="399015704" sldId="268"/>
            <ac:picMk id="6" creationId="{29DDB755-B585-413F-B45D-F663997998F4}"/>
          </ac:picMkLst>
        </pc:picChg>
      </pc:sldChg>
      <pc:sldChg chg="addSp delSp modSp add">
        <pc:chgData name="ערן חדד" userId="e5671277e43b606d" providerId="LiveId" clId="{DD03F4A8-3109-4278-8546-209E141C1C49}" dt="2018-10-05T09:15:21.564" v="367" actId="20577"/>
        <pc:sldMkLst>
          <pc:docMk/>
          <pc:sldMk cId="3486488991" sldId="269"/>
        </pc:sldMkLst>
        <pc:spChg chg="mod">
          <ac:chgData name="ערן חדד" userId="e5671277e43b606d" providerId="LiveId" clId="{DD03F4A8-3109-4278-8546-209E141C1C49}" dt="2018-10-05T09:15:11.313" v="364" actId="20577"/>
          <ac:spMkLst>
            <pc:docMk/>
            <pc:sldMk cId="3486488991" sldId="269"/>
            <ac:spMk id="2" creationId="{C3856DAE-1739-40AB-86DE-022C97196265}"/>
          </ac:spMkLst>
        </pc:spChg>
        <pc:spChg chg="del">
          <ac:chgData name="ערן חדד" userId="e5671277e43b606d" providerId="LiveId" clId="{DD03F4A8-3109-4278-8546-209E141C1C49}" dt="2018-10-04T16:04:40.074" v="101" actId="478"/>
          <ac:spMkLst>
            <pc:docMk/>
            <pc:sldMk cId="3486488991" sldId="269"/>
            <ac:spMk id="3" creationId="{E001D4AF-DD80-4AAD-BA07-8C551303B24B}"/>
          </ac:spMkLst>
        </pc:spChg>
        <pc:spChg chg="add del mod">
          <ac:chgData name="ערן חדד" userId="e5671277e43b606d" providerId="LiveId" clId="{DD03F4A8-3109-4278-8546-209E141C1C49}" dt="2018-10-04T16:04:42.716" v="102" actId="478"/>
          <ac:spMkLst>
            <pc:docMk/>
            <pc:sldMk cId="3486488991" sldId="269"/>
            <ac:spMk id="5" creationId="{68082089-36CF-4F6C-9543-CA1B750A33C6}"/>
          </ac:spMkLst>
        </pc:spChg>
        <pc:spChg chg="add del">
          <ac:chgData name="ערן חדד" userId="e5671277e43b606d" providerId="LiveId" clId="{DD03F4A8-3109-4278-8546-209E141C1C49}" dt="2018-10-04T16:05:32.663" v="107"/>
          <ac:spMkLst>
            <pc:docMk/>
            <pc:sldMk cId="3486488991" sldId="269"/>
            <ac:spMk id="6" creationId="{CBC5B91E-46F0-4AE0-B93B-F83613C530CD}"/>
          </ac:spMkLst>
        </pc:spChg>
        <pc:spChg chg="add del mod">
          <ac:chgData name="ערן חדד" userId="e5671277e43b606d" providerId="LiveId" clId="{DD03F4A8-3109-4278-8546-209E141C1C49}" dt="2018-10-04T16:05:52.184" v="113"/>
          <ac:spMkLst>
            <pc:docMk/>
            <pc:sldMk cId="3486488991" sldId="269"/>
            <ac:spMk id="7" creationId="{39D680BC-D5F9-4BC9-859D-F59E3FF2C186}"/>
          </ac:spMkLst>
        </pc:spChg>
        <pc:spChg chg="add mod">
          <ac:chgData name="ערן חדד" userId="e5671277e43b606d" providerId="LiveId" clId="{DD03F4A8-3109-4278-8546-209E141C1C49}" dt="2018-10-05T09:15:21.564" v="367" actId="20577"/>
          <ac:spMkLst>
            <pc:docMk/>
            <pc:sldMk cId="3486488991" sldId="269"/>
            <ac:spMk id="9" creationId="{1C8EC040-C1E4-49D4-81D1-B2193BCD4520}"/>
          </ac:spMkLst>
        </pc:spChg>
        <pc:picChg chg="add mod modCrop">
          <ac:chgData name="ערן חדד" userId="e5671277e43b606d" providerId="LiveId" clId="{DD03F4A8-3109-4278-8546-209E141C1C49}" dt="2018-10-04T16:09:35.961" v="221" actId="1076"/>
          <ac:picMkLst>
            <pc:docMk/>
            <pc:sldMk cId="3486488991" sldId="269"/>
            <ac:picMk id="10" creationId="{FED735B3-51BA-4E9C-BD10-6172191B72EB}"/>
          </ac:picMkLst>
        </pc:picChg>
        <pc:picChg chg="add mod">
          <ac:chgData name="ערן חדד" userId="e5671277e43b606d" providerId="LiveId" clId="{DD03F4A8-3109-4278-8546-209E141C1C49}" dt="2018-10-04T16:09:32.489" v="220" actId="1076"/>
          <ac:picMkLst>
            <pc:docMk/>
            <pc:sldMk cId="3486488991" sldId="269"/>
            <ac:picMk id="1030" creationId="{8A7E371A-F3C9-4CD2-975E-D121B9DD4D52}"/>
          </ac:picMkLst>
        </pc:picChg>
        <pc:picChg chg="add del mod">
          <ac:chgData name="ערן חדד" userId="e5671277e43b606d" providerId="LiveId" clId="{DD03F4A8-3109-4278-8546-209E141C1C49}" dt="2018-10-04T16:07:30.475" v="203"/>
          <ac:picMkLst>
            <pc:docMk/>
            <pc:sldMk cId="3486488991" sldId="269"/>
            <ac:picMk id="1032" creationId="{24E12A1B-EFF2-4597-919B-78F38785435E}"/>
          </ac:picMkLst>
        </pc:picChg>
      </pc:sldChg>
      <pc:sldChg chg="addSp delSp modSp add del modAnim">
        <pc:chgData name="ערן חדד" userId="e5671277e43b606d" providerId="LiveId" clId="{DD03F4A8-3109-4278-8546-209E141C1C49}" dt="2018-10-05T13:06:29.749" v="724" actId="2696"/>
        <pc:sldMkLst>
          <pc:docMk/>
          <pc:sldMk cId="69166742" sldId="270"/>
        </pc:sldMkLst>
        <pc:spChg chg="mod">
          <ac:chgData name="ערן חדד" userId="e5671277e43b606d" providerId="LiveId" clId="{DD03F4A8-3109-4278-8546-209E141C1C49}" dt="2018-10-04T16:12:21.524" v="269" actId="20577"/>
          <ac:spMkLst>
            <pc:docMk/>
            <pc:sldMk cId="69166742" sldId="270"/>
            <ac:spMk id="2" creationId="{3C9125AC-6108-4D02-B5D3-700E9F41035D}"/>
          </ac:spMkLst>
        </pc:spChg>
        <pc:spChg chg="del mod">
          <ac:chgData name="ערן חדד" userId="e5671277e43b606d" providerId="LiveId" clId="{DD03F4A8-3109-4278-8546-209E141C1C49}" dt="2018-10-04T16:13:12.514" v="292"/>
          <ac:spMkLst>
            <pc:docMk/>
            <pc:sldMk cId="69166742" sldId="270"/>
            <ac:spMk id="10" creationId="{3B4A8EA0-4BC3-4507-96F6-E7C04027B3F9}"/>
          </ac:spMkLst>
        </pc:spChg>
        <pc:picChg chg="add mod">
          <ac:chgData name="ערן חדד" userId="e5671277e43b606d" providerId="LiveId" clId="{DD03F4A8-3109-4278-8546-209E141C1C49}" dt="2018-10-04T16:13:20.375" v="296" actId="1076"/>
          <ac:picMkLst>
            <pc:docMk/>
            <pc:sldMk cId="69166742" sldId="270"/>
            <ac:picMk id="3" creationId="{C9CF4C56-00E6-47AF-A6A6-BA7390A4B29D}"/>
          </ac:picMkLst>
        </pc:picChg>
        <pc:picChg chg="del">
          <ac:chgData name="ערן חדד" userId="e5671277e43b606d" providerId="LiveId" clId="{DD03F4A8-3109-4278-8546-209E141C1C49}" dt="2018-10-04T16:12:29.724" v="272" actId="478"/>
          <ac:picMkLst>
            <pc:docMk/>
            <pc:sldMk cId="69166742" sldId="270"/>
            <ac:picMk id="4" creationId="{E5E096C2-7F9A-4A58-88AA-061E01A1E53C}"/>
          </ac:picMkLst>
        </pc:picChg>
        <pc:picChg chg="del">
          <ac:chgData name="ערן חדד" userId="e5671277e43b606d" providerId="LiveId" clId="{DD03F4A8-3109-4278-8546-209E141C1C49}" dt="2018-10-04T16:12:27.754" v="271" actId="478"/>
          <ac:picMkLst>
            <pc:docMk/>
            <pc:sldMk cId="69166742" sldId="270"/>
            <ac:picMk id="8" creationId="{CB94A343-16C0-47EF-86E2-0784199B4720}"/>
          </ac:picMkLst>
        </pc:picChg>
        <pc:picChg chg="del">
          <ac:chgData name="ערן חדד" userId="e5671277e43b606d" providerId="LiveId" clId="{DD03F4A8-3109-4278-8546-209E141C1C49}" dt="2018-10-04T16:12:26.244" v="270" actId="478"/>
          <ac:picMkLst>
            <pc:docMk/>
            <pc:sldMk cId="69166742" sldId="270"/>
            <ac:picMk id="15" creationId="{9F9AA667-92C7-4623-BA31-9CB7D02D2710}"/>
          </ac:picMkLst>
        </pc:picChg>
      </pc:sldChg>
      <pc:sldChg chg="add del">
        <pc:chgData name="ערן חדד" userId="e5671277e43b606d" providerId="LiveId" clId="{DD03F4A8-3109-4278-8546-209E141C1C49}" dt="2018-10-04T16:12:13.504" v="253"/>
        <pc:sldMkLst>
          <pc:docMk/>
          <pc:sldMk cId="3928110046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56DAE-1739-40AB-86DE-022C971962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e-IL" sz="7200" b="1" dirty="0"/>
              <a:t>מי רוצה להיות מיליונר ?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001D4AF-DD80-4AAD-BA07-8C551303B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he-IL" b="1" dirty="0"/>
              <a:t>ערן חדד 2045285209</a:t>
            </a:r>
          </a:p>
          <a:p>
            <a:pPr algn="ctr"/>
            <a:r>
              <a:rPr lang="he-IL" b="1" dirty="0"/>
              <a:t>אלכס פקר 321730327</a:t>
            </a:r>
          </a:p>
          <a:p>
            <a:pPr algn="ctr"/>
            <a:r>
              <a:rPr lang="he-IL" b="1" dirty="0"/>
              <a:t>אלעד בן אריה 308470418</a:t>
            </a:r>
          </a:p>
        </p:txBody>
      </p:sp>
    </p:spTree>
    <p:extLst>
      <p:ext uri="{BB962C8B-B14F-4D97-AF65-F5344CB8AC3E}">
        <p14:creationId xmlns:p14="http://schemas.microsoft.com/office/powerpoint/2010/main" val="67569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User Settings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הגדרות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dirty="0"/>
              <a:t>משתמש רשאי לשנות את ההגדרות שלו כגון – מייל , סיסמא או טלפון.</a:t>
            </a:r>
          </a:p>
          <a:p>
            <a:pPr lvl="1"/>
            <a:r>
              <a:rPr lang="he-IL" dirty="0"/>
              <a:t>לאחר לחיצה על כפתור השמירה תתבצע בדיקת תקינות קלט , במידה והקלט תקין יופעל  </a:t>
            </a:r>
            <a:r>
              <a:rPr lang="en-US" dirty="0"/>
              <a:t>Progress Bar Animation</a:t>
            </a:r>
            <a:r>
              <a:rPr lang="he-IL" dirty="0"/>
              <a:t>.</a:t>
            </a:r>
            <a:br>
              <a:rPr lang="en-US" dirty="0"/>
            </a:br>
            <a:r>
              <a:rPr lang="he-IL" dirty="0"/>
              <a:t>מתבצעת שמירה למסד הנתונים.</a:t>
            </a:r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80" y="4241656"/>
            <a:ext cx="3774571" cy="184021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  <p:pic>
        <p:nvPicPr>
          <p:cNvPr id="4" name="תמונה 3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D4C6B199-A4C6-4302-A777-5DAB62771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32" y="4523153"/>
            <a:ext cx="3455032" cy="12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7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Start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תחילת משחק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הצגת שם הקטגוריה למשתמש.</a:t>
            </a:r>
          </a:p>
          <a:p>
            <a:pPr lvl="1"/>
            <a:r>
              <a:rPr lang="he-IL" sz="1800" dirty="0"/>
              <a:t>טעינת שאלות מתוך בסיס הנתונים.</a:t>
            </a:r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797" y="4025320"/>
            <a:ext cx="2478343" cy="2114550"/>
          </a:xfrm>
          <a:prstGeom prst="rect">
            <a:avLst/>
          </a:prstGeom>
        </p:spPr>
      </p:pic>
      <p:pic>
        <p:nvPicPr>
          <p:cNvPr id="4" name="תמונה 3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3770927E-065B-449F-A2FF-4FA72624E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7624">
            <a:off x="5511545" y="3558034"/>
            <a:ext cx="4595038" cy="2371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F442E-8891-4ED9-BCF9-825C430020EE}"/>
              </a:ext>
            </a:extLst>
          </p:cNvPr>
          <p:cNvSpPr txBox="1"/>
          <p:nvPr/>
        </p:nvSpPr>
        <p:spPr>
          <a:xfrm rot="1541859">
            <a:off x="9220822" y="1664135"/>
            <a:ext cx="2042866" cy="261610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sz="1600" b="1" u="sng" dirty="0"/>
              <a:t>Question</a:t>
            </a:r>
          </a:p>
          <a:p>
            <a:r>
              <a:rPr lang="en-US" sz="1600" dirty="0" err="1"/>
              <a:t>AnswerA</a:t>
            </a:r>
            <a:endParaRPr lang="en-US" sz="1600" dirty="0"/>
          </a:p>
          <a:p>
            <a:r>
              <a:rPr lang="en-US" sz="1600" dirty="0" err="1"/>
              <a:t>AnswerB</a:t>
            </a:r>
            <a:endParaRPr lang="en-US" sz="1600" dirty="0"/>
          </a:p>
          <a:p>
            <a:r>
              <a:rPr lang="en-US" sz="1600" dirty="0" err="1"/>
              <a:t>AnswerC</a:t>
            </a:r>
            <a:endParaRPr lang="en-US" sz="1600" dirty="0"/>
          </a:p>
          <a:p>
            <a:r>
              <a:rPr lang="en-US" sz="1600" dirty="0" err="1"/>
              <a:t>AnswerD</a:t>
            </a:r>
            <a:endParaRPr lang="en-US" sz="1600" dirty="0"/>
          </a:p>
          <a:p>
            <a:r>
              <a:rPr lang="en-US" sz="1600" dirty="0" err="1"/>
              <a:t>CategoryID</a:t>
            </a:r>
            <a:endParaRPr lang="en-US" sz="1600" dirty="0"/>
          </a:p>
          <a:p>
            <a:r>
              <a:rPr lang="en-US" sz="1600" dirty="0" err="1"/>
              <a:t>CorrectAnswer</a:t>
            </a:r>
            <a:endParaRPr lang="en-US" sz="1600" dirty="0"/>
          </a:p>
          <a:p>
            <a:r>
              <a:rPr lang="en-US" sz="1600" dirty="0"/>
              <a:t>Question</a:t>
            </a:r>
          </a:p>
          <a:p>
            <a:r>
              <a:rPr lang="en-US" sz="1600" dirty="0" err="1"/>
              <a:t>isImageQuestion</a:t>
            </a:r>
            <a:endParaRPr lang="en-US" sz="1600" dirty="0"/>
          </a:p>
          <a:p>
            <a:r>
              <a:rPr lang="en-US" sz="1600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82156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6796" y="-143900"/>
            <a:ext cx="9144000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Play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1009650"/>
            <a:ext cx="3957349" cy="365208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he-IL" sz="2800" dirty="0"/>
              <a:t>מסך משחק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תצוגת השאלות תוצג בהתאם לשפת המכשיר.</a:t>
            </a:r>
          </a:p>
          <a:p>
            <a:pPr lvl="1"/>
            <a:r>
              <a:rPr lang="he-IL" sz="1800" dirty="0"/>
              <a:t>לכל שאלה – 60 שניות.</a:t>
            </a:r>
          </a:p>
          <a:p>
            <a:pPr lvl="1"/>
            <a:r>
              <a:rPr lang="he-IL" sz="1800" dirty="0"/>
              <a:t>בתחילת כל משחק, לכל משתמש 3 גלגלי הצלה – </a:t>
            </a:r>
          </a:p>
          <a:p>
            <a:pPr lvl="2"/>
            <a:r>
              <a:rPr lang="he-IL" sz="1600" dirty="0"/>
              <a:t>50:50</a:t>
            </a:r>
          </a:p>
          <a:p>
            <a:pPr lvl="2"/>
            <a:r>
              <a:rPr lang="he-IL" sz="1600" dirty="0"/>
              <a:t>חבר טלפוני – האפליקציה תבצע שימוש </a:t>
            </a:r>
            <a:r>
              <a:rPr lang="he-IL" sz="1600" dirty="0" err="1"/>
              <a:t>בשאילתא</a:t>
            </a:r>
            <a:r>
              <a:rPr lang="he-IL" sz="1600" dirty="0"/>
              <a:t> לגוגל של התשובה הנכונה</a:t>
            </a:r>
          </a:p>
          <a:p>
            <a:pPr lvl="2"/>
            <a:r>
              <a:rPr lang="he-IL" sz="1600" dirty="0"/>
              <a:t>דילוג על שאלה – מציג את התשובה הנכונה </a:t>
            </a:r>
            <a:r>
              <a:rPr lang="he-IL" sz="1600"/>
              <a:t>בצבע ירוק.</a:t>
            </a:r>
            <a:endParaRPr lang="he-IL" sz="1600" dirty="0"/>
          </a:p>
          <a:p>
            <a:pPr lvl="1"/>
            <a:r>
              <a:rPr lang="he-IL" sz="1800" dirty="0"/>
              <a:t>על כל תשובה נכונה המשתמש יקבל ניקוד (בהתאם לחוקי המשחק).</a:t>
            </a:r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563" y="247649"/>
            <a:ext cx="1963514" cy="58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1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4896" y="-84079"/>
            <a:ext cx="9144000" cy="6858000"/>
          </a:xfrm>
          <a:prstGeom prst="rect">
            <a:avLst/>
          </a:prstGeom>
        </p:spPr>
      </p:pic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794" y="4180272"/>
            <a:ext cx="2245896" cy="2264382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Done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סיום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400" dirty="0"/>
              <a:t>הצגת ניקוד + כמות תשובות נכונות.</a:t>
            </a:r>
          </a:p>
          <a:p>
            <a:pPr lvl="1"/>
            <a:r>
              <a:rPr lang="he-IL" sz="1400" dirty="0"/>
              <a:t>במידה והניקוד שנצבר גבוה יותר מהניקוד הישן – בסיס הנתונים יתעדכן בהתאם.</a:t>
            </a:r>
          </a:p>
          <a:p>
            <a:pPr lvl="1"/>
            <a:r>
              <a:rPr lang="he-IL" sz="1400" dirty="0"/>
              <a:t>תפריט עם שלושת הקטגוריות הקיימות ומעבר ל </a:t>
            </a:r>
            <a:r>
              <a:rPr lang="en-US" sz="1400" dirty="0"/>
              <a:t>Start Activity</a:t>
            </a:r>
            <a:r>
              <a:rPr lang="he-IL" sz="1400" dirty="0"/>
              <a:t>.</a:t>
            </a:r>
          </a:p>
          <a:p>
            <a:pPr lvl="1"/>
            <a:r>
              <a:rPr lang="he-IL" sz="1400" dirty="0"/>
              <a:t>אפשרות להתחיל את המשחק מהתחלה ולשחק שוב.</a:t>
            </a:r>
            <a:endParaRPr lang="en-US" sz="1400" dirty="0"/>
          </a:p>
        </p:txBody>
      </p:sp>
      <p:pic>
        <p:nvPicPr>
          <p:cNvPr id="4" name="תמונה 3" descr="תמונה שמכילה אלקטרוניקה&#10;&#10;תיאור שנוצר ברמת מהימנות גבוהה">
            <a:extLst>
              <a:ext uri="{FF2B5EF4-FFF2-40B4-BE49-F238E27FC236}">
                <a16:creationId xmlns:a16="http://schemas.microsoft.com/office/drawing/2014/main" id="{E5E096C2-7F9A-4A58-88AA-061E01A1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360" y="3853854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1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56DAE-1739-40AB-86DE-022C97196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9087" y="311537"/>
            <a:ext cx="7766936" cy="1251176"/>
          </a:xfrm>
        </p:spPr>
        <p:txBody>
          <a:bodyPr/>
          <a:lstStyle/>
          <a:p>
            <a:pPr algn="ctr"/>
            <a:r>
              <a:rPr lang="he-IL" sz="2400" b="1" dirty="0">
                <a:solidFill>
                  <a:srgbClr val="FF0000"/>
                </a:solidFill>
              </a:rPr>
              <a:t>קהל יעד – אנשים שאוהבים טריוויה.</a:t>
            </a:r>
            <a:br>
              <a:rPr lang="he-IL" sz="2400" b="1" dirty="0">
                <a:solidFill>
                  <a:srgbClr val="FF0000"/>
                </a:solidFill>
              </a:rPr>
            </a:br>
            <a:r>
              <a:rPr lang="he-IL" sz="2400" b="1" dirty="0">
                <a:solidFill>
                  <a:srgbClr val="FF0000"/>
                </a:solidFill>
              </a:rPr>
              <a:t>בשונה מ "מי רוצה להיות מיליונר" - השאלות מחולקות לפי קטגוריות</a:t>
            </a:r>
          </a:p>
        </p:txBody>
      </p:sp>
      <p:pic>
        <p:nvPicPr>
          <p:cNvPr id="1030" name="Picture 6" descr="×ª××¦××ª ×ª××× × ×¢×××¨ ×××¨× ××¨×× ×× ×¨××¦× ×××××ª ×××××× ×¨">
            <a:extLst>
              <a:ext uri="{FF2B5EF4-FFF2-40B4-BE49-F238E27FC236}">
                <a16:creationId xmlns:a16="http://schemas.microsoft.com/office/drawing/2014/main" id="{8A7E371A-F3C9-4CD2-975E-D121B9DD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3" y="3176601"/>
            <a:ext cx="2857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1C8EC040-C1E4-49D4-81D1-B2193BCD4520}"/>
              </a:ext>
            </a:extLst>
          </p:cNvPr>
          <p:cNvSpPr txBox="1">
            <a:spLocks/>
          </p:cNvSpPr>
          <p:nvPr/>
        </p:nvSpPr>
        <p:spPr>
          <a:xfrm>
            <a:off x="1719087" y="1745593"/>
            <a:ext cx="7766936" cy="868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1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2400" b="1" dirty="0">
                <a:solidFill>
                  <a:srgbClr val="FF0000"/>
                </a:solidFill>
              </a:rPr>
              <a:t>השאלות נמצאות בבסיס הנתונים</a:t>
            </a:r>
            <a:r>
              <a:rPr lang="en-US" sz="2400" b="1" dirty="0">
                <a:solidFill>
                  <a:srgbClr val="FF0000"/>
                </a:solidFill>
              </a:rPr>
              <a:t> (</a:t>
            </a:r>
            <a:r>
              <a:rPr lang="en-US" sz="2400" b="1" dirty="0" err="1">
                <a:solidFill>
                  <a:srgbClr val="FF0000"/>
                </a:solidFill>
              </a:rPr>
              <a:t>FireBase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he-IL" sz="2400" b="1" dirty="0">
                <a:solidFill>
                  <a:srgbClr val="FF0000"/>
                </a:solidFill>
              </a:rPr>
              <a:t> וניתן בכל שלב להוסיף שאלות ללא תלות בקוד המקור.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ED735B3-51BA-4E9C-BD10-6172191B7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1" t="22285" r="14928" b="13905"/>
          <a:stretch/>
        </p:blipFill>
        <p:spPr>
          <a:xfrm>
            <a:off x="3855932" y="3176601"/>
            <a:ext cx="5630091" cy="2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8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56DAE-1739-40AB-86DE-022C97196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703" y="464024"/>
            <a:ext cx="7766936" cy="1646302"/>
          </a:xfrm>
        </p:spPr>
        <p:txBody>
          <a:bodyPr/>
          <a:lstStyle/>
          <a:p>
            <a:pPr algn="ctr"/>
            <a:r>
              <a:rPr lang="he-IL" sz="6000" b="1" dirty="0">
                <a:solidFill>
                  <a:srgbClr val="FF0000"/>
                </a:solidFill>
              </a:rPr>
              <a:t>תרשים </a:t>
            </a:r>
            <a:r>
              <a:rPr lang="en-US" sz="6000" b="1" dirty="0">
                <a:solidFill>
                  <a:srgbClr val="FF0000"/>
                </a:solidFill>
              </a:rPr>
              <a:t>UML</a:t>
            </a:r>
            <a:endParaRPr lang="he-IL" sz="6000" b="1" dirty="0">
              <a:solidFill>
                <a:srgbClr val="FF0000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8676CD1-2E2B-4BF6-BDAB-B12514E2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45" y="0"/>
            <a:ext cx="444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Main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פתיחה</a:t>
            </a:r>
          </a:p>
          <a:p>
            <a:r>
              <a:rPr lang="he-IL" sz="2000" b="1" u="sng" dirty="0"/>
              <a:t>פונקציונליות – </a:t>
            </a:r>
          </a:p>
          <a:p>
            <a:pPr lvl="1"/>
            <a:r>
              <a:rPr lang="he-IL" dirty="0"/>
              <a:t>כיבוי / הדלקה של שמע בזמן המשחק.</a:t>
            </a:r>
          </a:p>
          <a:p>
            <a:pPr lvl="1"/>
            <a:r>
              <a:rPr lang="he-IL" dirty="0"/>
              <a:t>שליחת משוב</a:t>
            </a:r>
            <a:r>
              <a:rPr lang="en-US" dirty="0"/>
              <a:t>/</a:t>
            </a:r>
            <a:r>
              <a:rPr lang="he-IL" dirty="0"/>
              <a:t> יצירת קשר</a:t>
            </a:r>
          </a:p>
          <a:p>
            <a:pPr lvl="1"/>
            <a:r>
              <a:rPr lang="he-IL" dirty="0"/>
              <a:t>צפייה בחוקי המשחק</a:t>
            </a:r>
          </a:p>
          <a:p>
            <a:pPr lvl="1"/>
            <a:r>
              <a:rPr lang="he-IL" dirty="0"/>
              <a:t>מעבר לטופס רישום / התחברות</a:t>
            </a:r>
            <a:endParaRPr lang="en-US" dirty="0"/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483" y="3568804"/>
            <a:ext cx="4292385" cy="307161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Enter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כניסה לאפליקציה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משתמש לא מזוהה –נכנס למסך הרישום.</a:t>
            </a:r>
          </a:p>
          <a:p>
            <a:pPr lvl="1"/>
            <a:r>
              <a:rPr lang="he-IL" sz="1800" dirty="0"/>
              <a:t>משתמש מזוהה -נכנס למסך ההתחברות.</a:t>
            </a:r>
            <a:endParaRPr lang="en-US" sz="1800" dirty="0"/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084" y="3568804"/>
            <a:ext cx="5601183" cy="307161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Login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התחברות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שימוש בבסיס נתונים של </a:t>
            </a:r>
            <a:r>
              <a:rPr lang="en-US" sz="1800" dirty="0"/>
              <a:t>Firebase</a:t>
            </a:r>
            <a:r>
              <a:rPr lang="he-IL" sz="1800" dirty="0"/>
              <a:t> (של </a:t>
            </a:r>
            <a:r>
              <a:rPr lang="en-US" sz="1800" dirty="0"/>
              <a:t>GOOGLE</a:t>
            </a:r>
            <a:r>
              <a:rPr lang="he-IL" sz="1800" dirty="0"/>
              <a:t>).</a:t>
            </a:r>
          </a:p>
          <a:p>
            <a:pPr lvl="1"/>
            <a:r>
              <a:rPr lang="he-IL" sz="1800" dirty="0"/>
              <a:t>בדיקת הזדהות – האם המשתמש קיים במערכת – אם כן, האם הסיסמא שלו נכונה.</a:t>
            </a:r>
            <a:endParaRPr lang="en-US" sz="18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  <p:pic>
        <p:nvPicPr>
          <p:cNvPr id="4" name="תמונה 3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C29A7B86-29F2-477B-857F-F0E16E38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92" y="3556239"/>
            <a:ext cx="5124034" cy="299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8E64B-D5B3-4F44-A33B-647959B0A830}"/>
              </a:ext>
            </a:extLst>
          </p:cNvPr>
          <p:cNvSpPr txBox="1"/>
          <p:nvPr/>
        </p:nvSpPr>
        <p:spPr>
          <a:xfrm rot="1723857">
            <a:off x="8245947" y="3853259"/>
            <a:ext cx="2042866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b="1" u="sng" dirty="0"/>
              <a:t>User</a:t>
            </a:r>
          </a:p>
          <a:p>
            <a:r>
              <a:rPr lang="en-US" dirty="0"/>
              <a:t>Username(key)</a:t>
            </a:r>
          </a:p>
          <a:p>
            <a:r>
              <a:rPr lang="en-US" dirty="0"/>
              <a:t>Password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Score</a:t>
            </a:r>
          </a:p>
          <a:p>
            <a:r>
              <a:rPr lang="en-US" dirty="0"/>
              <a:t>Phone Number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D272F09-3EC0-480A-8126-2F5123F34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98" y="1115444"/>
            <a:ext cx="2418349" cy="10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Registration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רישום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שימוש בבסיס נתונים של </a:t>
            </a:r>
            <a:r>
              <a:rPr lang="en-US" sz="1800" dirty="0"/>
              <a:t>Firebase</a:t>
            </a:r>
            <a:r>
              <a:rPr lang="he-IL" sz="1800" dirty="0"/>
              <a:t> (של </a:t>
            </a:r>
            <a:r>
              <a:rPr lang="en-US" sz="1800" dirty="0"/>
              <a:t>GOOGLE</a:t>
            </a:r>
            <a:r>
              <a:rPr lang="he-IL" sz="1800" dirty="0"/>
              <a:t>).</a:t>
            </a:r>
          </a:p>
          <a:p>
            <a:pPr lvl="1"/>
            <a:r>
              <a:rPr lang="he-IL" sz="1800" dirty="0"/>
              <a:t>יצירת משתמש בהתאם לבדיקת תקינות הקלט.</a:t>
            </a:r>
          </a:p>
          <a:p>
            <a:pPr lvl="1"/>
            <a:r>
              <a:rPr lang="he-IL" sz="1800" dirty="0"/>
              <a:t>במידה ומשתמש קיים במערכת , תוקפץ הודעה בהתאם.</a:t>
            </a:r>
            <a:endParaRPr lang="en-US" sz="18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8E64B-D5B3-4F44-A33B-647959B0A830}"/>
              </a:ext>
            </a:extLst>
          </p:cNvPr>
          <p:cNvSpPr txBox="1"/>
          <p:nvPr/>
        </p:nvSpPr>
        <p:spPr>
          <a:xfrm rot="1723857">
            <a:off x="4014304" y="3495940"/>
            <a:ext cx="2042866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algn="ctr"/>
            <a:r>
              <a:rPr lang="en-US" b="1" u="sng" dirty="0"/>
              <a:t>User</a:t>
            </a:r>
          </a:p>
          <a:p>
            <a:r>
              <a:rPr lang="en-US" dirty="0"/>
              <a:t>Username(key)</a:t>
            </a:r>
          </a:p>
          <a:p>
            <a:r>
              <a:rPr lang="en-US" dirty="0"/>
              <a:t>Password</a:t>
            </a:r>
          </a:p>
          <a:p>
            <a:r>
              <a:rPr lang="en-US" dirty="0"/>
              <a:t>Email</a:t>
            </a:r>
          </a:p>
          <a:p>
            <a:r>
              <a:rPr lang="en-US" dirty="0"/>
              <a:t>Score</a:t>
            </a:r>
          </a:p>
          <a:p>
            <a:r>
              <a:rPr lang="en-US" dirty="0"/>
              <a:t>Phone Number</a:t>
            </a:r>
            <a:endParaRPr lang="he-IL" dirty="0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D272F09-3EC0-480A-8126-2F5123F3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98" y="1115444"/>
            <a:ext cx="2418349" cy="10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4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Categories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בחירת קטגוריה</a:t>
            </a:r>
          </a:p>
          <a:p>
            <a:r>
              <a:rPr lang="he-IL" b="1" u="sng" dirty="0"/>
              <a:t>פונקציונליות – </a:t>
            </a:r>
          </a:p>
          <a:p>
            <a:pPr lvl="1"/>
            <a:r>
              <a:rPr lang="he-IL" sz="1400" dirty="0"/>
              <a:t>בחירת קטגוריית משחק – בכל קטגוריה 15 שאלות.</a:t>
            </a:r>
          </a:p>
          <a:p>
            <a:pPr marL="457200" lvl="1" indent="0" algn="l">
              <a:buNone/>
            </a:pPr>
            <a:r>
              <a:rPr lang="he-IL" sz="1400" dirty="0"/>
              <a:t>	</a:t>
            </a:r>
            <a:r>
              <a:rPr lang="he-IL" sz="1200" dirty="0"/>
              <a:t>* תמיכה בעברית ואנגלית</a:t>
            </a:r>
            <a:endParaRPr lang="he-IL" sz="1400" dirty="0"/>
          </a:p>
          <a:p>
            <a:pPr lvl="1"/>
            <a:r>
              <a:rPr lang="he-IL" sz="1400" dirty="0"/>
              <a:t>הגדרות – שינוי פרטי המשתמש.</a:t>
            </a:r>
          </a:p>
          <a:p>
            <a:pPr lvl="1"/>
            <a:r>
              <a:rPr lang="he-IL" sz="1400" dirty="0"/>
              <a:t>לוח תוצאות.</a:t>
            </a:r>
            <a:endParaRPr lang="en-US" sz="1400" dirty="0"/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90" y="3568804"/>
            <a:ext cx="3774571" cy="307161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3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9F9AA667-92C7-4623-BA31-9CB7D02D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8221" y="-84079"/>
            <a:ext cx="9144000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C9125AC-6108-4D02-B5D3-700E9F410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407" y="1439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Leader Board Activity</a:t>
            </a:r>
            <a:endParaRPr lang="he-IL" sz="5400" b="1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4A8EA0-4BC3-4507-96F6-E7C04027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077" y="912409"/>
            <a:ext cx="3957349" cy="3749323"/>
          </a:xfrm>
        </p:spPr>
        <p:txBody>
          <a:bodyPr>
            <a:normAutofit/>
          </a:bodyPr>
          <a:lstStyle/>
          <a:p>
            <a:pPr algn="ctr"/>
            <a:r>
              <a:rPr lang="he-IL" sz="2800" dirty="0"/>
              <a:t>מסך תוצאות</a:t>
            </a:r>
          </a:p>
          <a:p>
            <a:r>
              <a:rPr lang="he-IL" sz="2400" b="1" u="sng" dirty="0"/>
              <a:t>פונקציונליות – </a:t>
            </a:r>
          </a:p>
          <a:p>
            <a:pPr lvl="1"/>
            <a:r>
              <a:rPr lang="he-IL" sz="1800" dirty="0"/>
              <a:t>מסך התוצאות.</a:t>
            </a:r>
          </a:p>
          <a:p>
            <a:pPr lvl="1"/>
            <a:r>
              <a:rPr lang="he-IL" sz="1800" dirty="0"/>
              <a:t>כברירת מחדל יוצגו כל המשתמשים הרשומים במערכת בסדר תוצאות יורד.</a:t>
            </a:r>
          </a:p>
          <a:p>
            <a:pPr lvl="1"/>
            <a:r>
              <a:rPr lang="en-US" sz="1800" dirty="0"/>
              <a:t>Pop up menu</a:t>
            </a:r>
            <a:r>
              <a:rPr lang="he-IL" sz="1800" dirty="0"/>
              <a:t> – מיון לפי שם / תוצאה בסדר יורד. </a:t>
            </a:r>
            <a:endParaRPr lang="en-US" sz="1800" dirty="0"/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CB94A343-16C0-47EF-86E2-0784199B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656" y="3445418"/>
            <a:ext cx="2722000" cy="3071615"/>
          </a:xfrm>
          <a:prstGeom prst="rect">
            <a:avLst/>
          </a:prstGeom>
        </p:spPr>
      </p:pic>
      <p:pic>
        <p:nvPicPr>
          <p:cNvPr id="4" name="תמונה 3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6E5A921F-DC5D-4B14-80B7-EEE8F20D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244626"/>
            <a:ext cx="5181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47065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396</Words>
  <Application>Microsoft Office PowerPoint</Application>
  <PresentationFormat>מסך רחב</PresentationFormat>
  <Paragraphs>92</Paragraphs>
  <Slides>13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8" baseType="lpstr">
      <vt:lpstr>Arial</vt:lpstr>
      <vt:lpstr>Gisha</vt:lpstr>
      <vt:lpstr>Trebuchet MS</vt:lpstr>
      <vt:lpstr>Wingdings 3</vt:lpstr>
      <vt:lpstr>פיאה</vt:lpstr>
      <vt:lpstr>מי רוצה להיות מיליונר ?</vt:lpstr>
      <vt:lpstr>קהל יעד – אנשים שאוהבים טריוויה. בשונה מ "מי רוצה להיות מיליונר" - השאלות מחולקות לפי קטגוריות</vt:lpstr>
      <vt:lpstr>תרשים UML</vt:lpstr>
      <vt:lpstr>Main Activity</vt:lpstr>
      <vt:lpstr>Enter Activity</vt:lpstr>
      <vt:lpstr>Login Activity</vt:lpstr>
      <vt:lpstr>Registration Activity</vt:lpstr>
      <vt:lpstr>Categories Activity</vt:lpstr>
      <vt:lpstr>Leader Board Activity</vt:lpstr>
      <vt:lpstr>User Settings Activity</vt:lpstr>
      <vt:lpstr>Start Activity</vt:lpstr>
      <vt:lpstr>Play Activity</vt:lpstr>
      <vt:lpstr>Done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מי רוצה להיות מיליונר ?</dc:title>
  <dc:creator>ערן חדד</dc:creator>
  <cp:lastModifiedBy>ערן חדד</cp:lastModifiedBy>
  <cp:revision>1</cp:revision>
  <dcterms:created xsi:type="dcterms:W3CDTF">2018-10-04T06:43:47Z</dcterms:created>
  <dcterms:modified xsi:type="dcterms:W3CDTF">2018-10-05T13:06:30Z</dcterms:modified>
</cp:coreProperties>
</file>